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</p:sldIdLst>
  <p:sldSz cx="15119350" cy="10691813"/>
  <p:notesSz cx="6797675" cy="9926638"/>
  <p:defaultTextStyle>
    <a:defPPr>
      <a:defRPr lang="ja-JP"/>
    </a:defPPr>
    <a:lvl1pPr marL="0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1pPr>
    <a:lvl2pPr marL="619446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2pPr>
    <a:lvl3pPr marL="1238892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3pPr>
    <a:lvl4pPr marL="1858340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4pPr>
    <a:lvl5pPr marL="2477786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5pPr>
    <a:lvl6pPr marL="3097232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6pPr>
    <a:lvl7pPr marL="3716678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7pPr>
    <a:lvl8pPr marL="4336124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8pPr>
    <a:lvl9pPr marL="4955572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00"/>
    <a:srgbClr val="FFCC00"/>
    <a:srgbClr val="FFCC66"/>
    <a:srgbClr val="FF6600"/>
    <a:srgbClr val="0000CC"/>
    <a:srgbClr val="B4E4FA"/>
    <a:srgbClr val="00A650"/>
    <a:srgbClr val="2EBC2E"/>
    <a:srgbClr val="32CD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1098" y="-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3AE-9AC3-48FC-A18C-3ED48FDD37B6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280A-B311-4AF2-9924-FA9E819DC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99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3AE-9AC3-48FC-A18C-3ED48FDD37B6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280A-B311-4AF2-9924-FA9E819DC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62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3AE-9AC3-48FC-A18C-3ED48FDD37B6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280A-B311-4AF2-9924-FA9E819DC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931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3AE-9AC3-48FC-A18C-3ED48FDD37B6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280A-B311-4AF2-9924-FA9E819DC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77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3AE-9AC3-48FC-A18C-3ED48FDD37B6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280A-B311-4AF2-9924-FA9E819DC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286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3AE-9AC3-48FC-A18C-3ED48FDD37B6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280A-B311-4AF2-9924-FA9E819DC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382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3AE-9AC3-48FC-A18C-3ED48FDD37B6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280A-B311-4AF2-9924-FA9E819DC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3AE-9AC3-48FC-A18C-3ED48FDD37B6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280A-B311-4AF2-9924-FA9E819DC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202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3AE-9AC3-48FC-A18C-3ED48FDD37B6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280A-B311-4AF2-9924-FA9E819DC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52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3AE-9AC3-48FC-A18C-3ED48FDD37B6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280A-B311-4AF2-9924-FA9E819DC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59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3AE-9AC3-48FC-A18C-3ED48FDD37B6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280A-B311-4AF2-9924-FA9E819DC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4255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CF3AE-9AC3-48FC-A18C-3ED48FDD37B6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3280A-B311-4AF2-9924-FA9E819DC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49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3276601"/>
            <a:ext cx="15119350" cy="3973286"/>
          </a:xfrm>
          <a:prstGeom prst="rect">
            <a:avLst/>
          </a:prstGeom>
          <a:gradFill>
            <a:gsLst>
              <a:gs pos="0">
                <a:srgbClr val="B4E4FA"/>
              </a:gs>
              <a:gs pos="100000">
                <a:schemeClr val="bg1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3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0" y="-1"/>
            <a:ext cx="15127941" cy="3276601"/>
          </a:xfrm>
          <a:prstGeom prst="rect">
            <a:avLst/>
          </a:prstGeom>
          <a:gradFill flip="none" rotWithShape="1">
            <a:gsLst>
              <a:gs pos="100000">
                <a:srgbClr val="FF6600"/>
              </a:gs>
              <a:gs pos="0">
                <a:srgbClr val="FFFF66"/>
              </a:gs>
              <a:gs pos="67000">
                <a:srgbClr val="FF9900"/>
              </a:gs>
              <a:gs pos="47000">
                <a:srgbClr val="FFCC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39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29491" y="4943774"/>
            <a:ext cx="736611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0" b="0" i="1" u="none" strike="noStrike" kern="1200" cap="none" spc="0" normalizeH="0" baseline="0" noProof="0" dirty="0" smtClean="0">
                <a:ln w="158750">
                  <a:solidFill>
                    <a:prstClr val="black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  <a:cs typeface="+mn-cs"/>
              </a:rPr>
              <a:t>転落事故</a:t>
            </a:r>
            <a:endParaRPr kumimoji="1" lang="ja-JP" altLang="en-US" sz="14000" b="0" i="1" u="none" strike="noStrike" kern="1200" cap="none" spc="0" normalizeH="0" baseline="0" noProof="0" dirty="0">
              <a:ln w="158750">
                <a:solidFill>
                  <a:prstClr val="black"/>
                </a:solidFill>
              </a:ln>
              <a:solidFill>
                <a:srgbClr val="FF0000"/>
              </a:solidFill>
              <a:effectLst/>
              <a:uLnTx/>
              <a:uFillTx/>
              <a:latin typeface="AR Pゴシック体S" panose="020B0600010101010101" pitchFamily="50" charset="-128"/>
              <a:ea typeface="AR Pゴシック体S" panose="020B0600010101010101" pitchFamily="50" charset="-128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376211" y="9392770"/>
            <a:ext cx="2635623" cy="940103"/>
          </a:xfrm>
          <a:prstGeom prst="rect">
            <a:avLst/>
          </a:prstGeom>
          <a:gradFill>
            <a:gsLst>
              <a:gs pos="0">
                <a:schemeClr val="accent1">
                  <a:lumMod val="45000"/>
                  <a:lumOff val="55000"/>
                </a:schemeClr>
              </a:gs>
              <a:gs pos="86000">
                <a:srgbClr val="0000C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3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" name="フリーフォーム 10"/>
          <p:cNvSpPr/>
          <p:nvPr/>
        </p:nvSpPr>
        <p:spPr>
          <a:xfrm>
            <a:off x="0" y="8857129"/>
            <a:ext cx="15127941" cy="1909483"/>
          </a:xfrm>
          <a:custGeom>
            <a:avLst/>
            <a:gdLst>
              <a:gd name="connsiteX0" fmla="*/ 15114494 w 15127941"/>
              <a:gd name="connsiteY0" fmla="*/ 0 h 1909483"/>
              <a:gd name="connsiteX1" fmla="*/ 14038729 w 15127941"/>
              <a:gd name="connsiteY1" fmla="*/ 0 h 1909483"/>
              <a:gd name="connsiteX2" fmla="*/ 14038729 w 15127941"/>
              <a:gd name="connsiteY2" fmla="*/ 1465730 h 1909483"/>
              <a:gd name="connsiteX3" fmla="*/ 11362765 w 15127941"/>
              <a:gd name="connsiteY3" fmla="*/ 1465730 h 1909483"/>
              <a:gd name="connsiteX4" fmla="*/ 11362765 w 15127941"/>
              <a:gd name="connsiteY4" fmla="*/ 0 h 1909483"/>
              <a:gd name="connsiteX5" fmla="*/ 0 w 15127941"/>
              <a:gd name="connsiteY5" fmla="*/ 0 h 1909483"/>
              <a:gd name="connsiteX6" fmla="*/ 0 w 15127941"/>
              <a:gd name="connsiteY6" fmla="*/ 1909483 h 1909483"/>
              <a:gd name="connsiteX7" fmla="*/ 15127941 w 15127941"/>
              <a:gd name="connsiteY7" fmla="*/ 1909483 h 1909483"/>
              <a:gd name="connsiteX8" fmla="*/ 15114494 w 15127941"/>
              <a:gd name="connsiteY8" fmla="*/ 0 h 1909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127941" h="1909483">
                <a:moveTo>
                  <a:pt x="15114494" y="0"/>
                </a:moveTo>
                <a:lnTo>
                  <a:pt x="14038729" y="0"/>
                </a:lnTo>
                <a:lnTo>
                  <a:pt x="14038729" y="1465730"/>
                </a:lnTo>
                <a:lnTo>
                  <a:pt x="11362765" y="1465730"/>
                </a:lnTo>
                <a:lnTo>
                  <a:pt x="11362765" y="0"/>
                </a:lnTo>
                <a:lnTo>
                  <a:pt x="0" y="0"/>
                </a:lnTo>
                <a:lnTo>
                  <a:pt x="0" y="1909483"/>
                </a:lnTo>
                <a:lnTo>
                  <a:pt x="15127941" y="1909483"/>
                </a:lnTo>
                <a:cubicBezTo>
                  <a:pt x="15123459" y="1272989"/>
                  <a:pt x="15118976" y="636494"/>
                  <a:pt x="1511449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3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81791" y="11699088"/>
            <a:ext cx="7720961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dist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5400" spc="-1000" dirty="0">
                <a:solidFill>
                  <a:prstClr val="black"/>
                </a:solidFill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 </a:t>
            </a:r>
            <a:r>
              <a:rPr lang="ja-JP" altLang="en-US" sz="5400" spc="-1000" dirty="0" smtClean="0">
                <a:solidFill>
                  <a:prstClr val="black"/>
                </a:solidFill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 〇〇〇用水路第〇工区工事</a:t>
            </a:r>
            <a:r>
              <a:rPr kumimoji="1" lang="ja-JP" altLang="en-US" sz="6600" b="0" i="0" u="none" strike="noStrike" kern="1200" cap="none" spc="-100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〇〇建設株式会社</a:t>
            </a:r>
            <a:endParaRPr kumimoji="1" lang="ja-JP" altLang="en-US" sz="6600" b="0" i="0" u="none" strike="noStrike" kern="1200" cap="none" spc="-10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ゴシック体S" panose="020B0600010101010101" pitchFamily="50" charset="-128"/>
              <a:ea typeface="AR Pゴシック体S" panose="020B0600010101010101" pitchFamily="50" charset="-128"/>
            </a:endParaRPr>
          </a:p>
        </p:txBody>
      </p:sp>
      <p:sp>
        <p:nvSpPr>
          <p:cNvPr id="16" name="フリーフォーム 15"/>
          <p:cNvSpPr/>
          <p:nvPr/>
        </p:nvSpPr>
        <p:spPr>
          <a:xfrm>
            <a:off x="8942294" y="6920753"/>
            <a:ext cx="1963271" cy="793376"/>
          </a:xfrm>
          <a:custGeom>
            <a:avLst/>
            <a:gdLst>
              <a:gd name="connsiteX0" fmla="*/ 0 w 1963271"/>
              <a:gd name="connsiteY0" fmla="*/ 793376 h 793376"/>
              <a:gd name="connsiteX1" fmla="*/ 632012 w 1963271"/>
              <a:gd name="connsiteY1" fmla="*/ 188259 h 793376"/>
              <a:gd name="connsiteX2" fmla="*/ 1963271 w 1963271"/>
              <a:gd name="connsiteY2" fmla="*/ 0 h 793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3271" h="793376">
                <a:moveTo>
                  <a:pt x="0" y="793376"/>
                </a:moveTo>
                <a:lnTo>
                  <a:pt x="632012" y="188259"/>
                </a:lnTo>
                <a:lnTo>
                  <a:pt x="1963271" y="0"/>
                </a:lnTo>
              </a:path>
            </a:pathLst>
          </a:custGeom>
          <a:noFill/>
          <a:ln w="50800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3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" name="フリーフォーム 16"/>
          <p:cNvSpPr/>
          <p:nvPr/>
        </p:nvSpPr>
        <p:spPr>
          <a:xfrm>
            <a:off x="10905565" y="5871882"/>
            <a:ext cx="699247" cy="1143000"/>
          </a:xfrm>
          <a:custGeom>
            <a:avLst/>
            <a:gdLst>
              <a:gd name="connsiteX0" fmla="*/ 0 w 699247"/>
              <a:gd name="connsiteY0" fmla="*/ 1143000 h 1143000"/>
              <a:gd name="connsiteX1" fmla="*/ 699247 w 699247"/>
              <a:gd name="connsiteY1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9247" h="1143000">
                <a:moveTo>
                  <a:pt x="0" y="1143000"/>
                </a:moveTo>
                <a:lnTo>
                  <a:pt x="699247" y="0"/>
                </a:lnTo>
              </a:path>
            </a:pathLst>
          </a:custGeom>
          <a:noFill/>
          <a:ln w="76200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3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" name="フリーフォーム 17"/>
          <p:cNvSpPr/>
          <p:nvPr/>
        </p:nvSpPr>
        <p:spPr>
          <a:xfrm>
            <a:off x="10744200" y="4379259"/>
            <a:ext cx="1465729" cy="3039035"/>
          </a:xfrm>
          <a:custGeom>
            <a:avLst/>
            <a:gdLst>
              <a:gd name="connsiteX0" fmla="*/ 0 w 1465729"/>
              <a:gd name="connsiteY0" fmla="*/ 0 h 3039035"/>
              <a:gd name="connsiteX1" fmla="*/ 94129 w 1465729"/>
              <a:gd name="connsiteY1" fmla="*/ 860612 h 3039035"/>
              <a:gd name="connsiteX2" fmla="*/ 753035 w 1465729"/>
              <a:gd name="connsiteY2" fmla="*/ 1438835 h 3039035"/>
              <a:gd name="connsiteX3" fmla="*/ 1089212 w 1465729"/>
              <a:gd name="connsiteY3" fmla="*/ 1707776 h 3039035"/>
              <a:gd name="connsiteX4" fmla="*/ 1465729 w 1465729"/>
              <a:gd name="connsiteY4" fmla="*/ 2447365 h 3039035"/>
              <a:gd name="connsiteX5" fmla="*/ 1331259 w 1465729"/>
              <a:gd name="connsiteY5" fmla="*/ 3039035 h 3039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65729" h="3039035">
                <a:moveTo>
                  <a:pt x="0" y="0"/>
                </a:moveTo>
                <a:lnTo>
                  <a:pt x="94129" y="860612"/>
                </a:lnTo>
                <a:lnTo>
                  <a:pt x="753035" y="1438835"/>
                </a:lnTo>
                <a:lnTo>
                  <a:pt x="1089212" y="1707776"/>
                </a:lnTo>
                <a:lnTo>
                  <a:pt x="1465729" y="2447365"/>
                </a:lnTo>
                <a:lnTo>
                  <a:pt x="1331259" y="3039035"/>
                </a:lnTo>
              </a:path>
            </a:pathLst>
          </a:custGeom>
          <a:noFill/>
          <a:ln w="50800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3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フリーフォーム 18"/>
          <p:cNvSpPr/>
          <p:nvPr/>
        </p:nvSpPr>
        <p:spPr>
          <a:xfrm>
            <a:off x="10636623" y="7001436"/>
            <a:ext cx="537883" cy="1586753"/>
          </a:xfrm>
          <a:custGeom>
            <a:avLst/>
            <a:gdLst>
              <a:gd name="connsiteX0" fmla="*/ 537883 w 537883"/>
              <a:gd name="connsiteY0" fmla="*/ 1586753 h 1586753"/>
              <a:gd name="connsiteX1" fmla="*/ 0 w 537883"/>
              <a:gd name="connsiteY1" fmla="*/ 779929 h 1586753"/>
              <a:gd name="connsiteX2" fmla="*/ 389965 w 537883"/>
              <a:gd name="connsiteY2" fmla="*/ 0 h 1586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7883" h="1586753">
                <a:moveTo>
                  <a:pt x="537883" y="1586753"/>
                </a:moveTo>
                <a:lnTo>
                  <a:pt x="0" y="779929"/>
                </a:lnTo>
                <a:lnTo>
                  <a:pt x="389965" y="0"/>
                </a:lnTo>
              </a:path>
            </a:pathLst>
          </a:custGeom>
          <a:noFill/>
          <a:ln w="50800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3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11463617" y="4648200"/>
            <a:ext cx="1160796" cy="116033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3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" name="フリーフォーム 20"/>
          <p:cNvSpPr/>
          <p:nvPr/>
        </p:nvSpPr>
        <p:spPr>
          <a:xfrm>
            <a:off x="12016068" y="4129741"/>
            <a:ext cx="1200150" cy="1377950"/>
          </a:xfrm>
          <a:custGeom>
            <a:avLst/>
            <a:gdLst>
              <a:gd name="connsiteX0" fmla="*/ 0 w 1200150"/>
              <a:gd name="connsiteY0" fmla="*/ 342900 h 1377950"/>
              <a:gd name="connsiteX1" fmla="*/ 63500 w 1200150"/>
              <a:gd name="connsiteY1" fmla="*/ 12700 h 1377950"/>
              <a:gd name="connsiteX2" fmla="*/ 285750 w 1200150"/>
              <a:gd name="connsiteY2" fmla="*/ 285750 h 1377950"/>
              <a:gd name="connsiteX3" fmla="*/ 501650 w 1200150"/>
              <a:gd name="connsiteY3" fmla="*/ 0 h 1377950"/>
              <a:gd name="connsiteX4" fmla="*/ 565150 w 1200150"/>
              <a:gd name="connsiteY4" fmla="*/ 342900 h 1377950"/>
              <a:gd name="connsiteX5" fmla="*/ 895350 w 1200150"/>
              <a:gd name="connsiteY5" fmla="*/ 190500 h 1377950"/>
              <a:gd name="connsiteX6" fmla="*/ 793750 w 1200150"/>
              <a:gd name="connsiteY6" fmla="*/ 527050 h 1377950"/>
              <a:gd name="connsiteX7" fmla="*/ 1149350 w 1200150"/>
              <a:gd name="connsiteY7" fmla="*/ 527050 h 1377950"/>
              <a:gd name="connsiteX8" fmla="*/ 908050 w 1200150"/>
              <a:gd name="connsiteY8" fmla="*/ 787400 h 1377950"/>
              <a:gd name="connsiteX9" fmla="*/ 1200150 w 1200150"/>
              <a:gd name="connsiteY9" fmla="*/ 958850 h 1377950"/>
              <a:gd name="connsiteX10" fmla="*/ 895350 w 1200150"/>
              <a:gd name="connsiteY10" fmla="*/ 1066800 h 1377950"/>
              <a:gd name="connsiteX11" fmla="*/ 1060450 w 1200150"/>
              <a:gd name="connsiteY11" fmla="*/ 1377950 h 1377950"/>
              <a:gd name="connsiteX12" fmla="*/ 762000 w 1200150"/>
              <a:gd name="connsiteY12" fmla="*/ 1358900 h 137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0150" h="1377950">
                <a:moveTo>
                  <a:pt x="0" y="342900"/>
                </a:moveTo>
                <a:lnTo>
                  <a:pt x="63500" y="12700"/>
                </a:lnTo>
                <a:lnTo>
                  <a:pt x="285750" y="285750"/>
                </a:lnTo>
                <a:lnTo>
                  <a:pt x="501650" y="0"/>
                </a:lnTo>
                <a:lnTo>
                  <a:pt x="565150" y="342900"/>
                </a:lnTo>
                <a:lnTo>
                  <a:pt x="895350" y="190500"/>
                </a:lnTo>
                <a:lnTo>
                  <a:pt x="793750" y="527050"/>
                </a:lnTo>
                <a:lnTo>
                  <a:pt x="1149350" y="527050"/>
                </a:lnTo>
                <a:lnTo>
                  <a:pt x="908050" y="787400"/>
                </a:lnTo>
                <a:lnTo>
                  <a:pt x="1200150" y="958850"/>
                </a:lnTo>
                <a:lnTo>
                  <a:pt x="895350" y="1066800"/>
                </a:lnTo>
                <a:lnTo>
                  <a:pt x="1060450" y="1377950"/>
                </a:lnTo>
                <a:lnTo>
                  <a:pt x="762000" y="135890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3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9490" y="4904284"/>
            <a:ext cx="736611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  <a:cs typeface="+mn-cs"/>
              </a:rPr>
              <a:t>転落</a:t>
            </a:r>
            <a:r>
              <a:rPr lang="ja-JP" altLang="en-US" sz="14000" i="1" dirty="0" smtClean="0">
                <a:solidFill>
                  <a:srgbClr val="FFFF00"/>
                </a:solidFill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事故</a:t>
            </a:r>
            <a:endParaRPr kumimoji="1" lang="ja-JP" altLang="en-US" sz="140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 Pゴシック体S" panose="020B0600010101010101" pitchFamily="50" charset="-128"/>
              <a:ea typeface="AR Pゴシック体S" panose="020B0600010101010101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0"/>
            <a:ext cx="15127941" cy="10691813"/>
          </a:xfrm>
          <a:prstGeom prst="rect">
            <a:avLst/>
          </a:prstGeom>
          <a:noFill/>
          <a:ln w="177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3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5739" y="117495"/>
            <a:ext cx="155207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6600" b="1" spc="-1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秋</a:t>
            </a:r>
            <a:r>
              <a:rPr kumimoji="1" lang="ja-JP" altLang="en-US" sz="2000" b="1" u="none" strike="noStrike" kern="1200" cap="none" spc="-10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 </a:t>
            </a:r>
            <a:r>
              <a:rPr kumimoji="1" lang="ja-JP" altLang="en-US" sz="6000" b="1" u="none" strike="noStrike" kern="1200" cap="none" spc="-10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の</a:t>
            </a:r>
            <a:r>
              <a:rPr kumimoji="1" lang="ja-JP" altLang="en-US" sz="2000" b="1" u="none" strike="noStrike" kern="1200" cap="none" spc="-10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 </a:t>
            </a:r>
            <a:r>
              <a:rPr kumimoji="1" lang="ja-JP" altLang="en-US" sz="6600" b="1" u="none" strike="noStrike" kern="1200" cap="none" spc="-10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農業用水路</a:t>
            </a:r>
            <a:r>
              <a:rPr kumimoji="1" lang="ja-JP" altLang="en-US" sz="3200" b="1" u="none" strike="noStrike" kern="1200" cap="none" spc="-10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 </a:t>
            </a:r>
            <a:r>
              <a:rPr kumimoji="1" lang="ja-JP" altLang="en-US" sz="6600" b="1" u="none" strike="noStrike" kern="1200" cap="none" spc="-10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転落事故防止</a:t>
            </a:r>
            <a:r>
              <a:rPr kumimoji="1" lang="ja-JP" altLang="en-US" sz="3200" b="1" u="none" strike="noStrike" kern="1200" cap="none" spc="-10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 </a:t>
            </a:r>
            <a:r>
              <a:rPr kumimoji="1" lang="ja-JP" altLang="en-US" sz="6600" b="1" u="none" strike="noStrike" kern="1200" cap="none" spc="-10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強化期間</a:t>
            </a:r>
            <a:endParaRPr kumimoji="1" lang="ja-JP" altLang="en-US" sz="6600" b="1" u="none" strike="noStrike" kern="1200" cap="none" spc="-10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 Pゴシック体S" panose="020B0600010101010101" pitchFamily="50" charset="-128"/>
              <a:ea typeface="AR Pゴシック体S" panose="020B0600010101010101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83179" y="3859873"/>
            <a:ext cx="66479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  <a:cs typeface="+mn-cs"/>
              </a:rPr>
              <a:t>農業用水路</a:t>
            </a:r>
            <a:r>
              <a:rPr kumimoji="1" lang="ja-JP" altLang="en-US" sz="7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  <a:cs typeface="+mn-cs"/>
              </a:rPr>
              <a:t>への</a:t>
            </a:r>
            <a:endParaRPr kumimoji="1" lang="ja-JP" altLang="en-US" sz="7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ゴシック体S" panose="020B0600010101010101" pitchFamily="50" charset="-128"/>
              <a:ea typeface="AR Pゴシック体S" panose="020B0600010101010101" pitchFamily="50" charset="-128"/>
              <a:cs typeface="+mn-cs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76555" y="7153039"/>
            <a:ext cx="63209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7200" b="1" i="1" dirty="0" smtClean="0">
                <a:solidFill>
                  <a:prstClr val="black"/>
                </a:solidFill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に気をつけて</a:t>
            </a:r>
            <a:r>
              <a:rPr lang="en-US" altLang="ja-JP" sz="7200" b="1" i="1" dirty="0" smtClean="0">
                <a:solidFill>
                  <a:prstClr val="black"/>
                </a:solidFill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‼</a:t>
            </a:r>
            <a:endParaRPr kumimoji="1" lang="ja-JP" altLang="en-US" sz="7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ゴシック体S" panose="020B0600010101010101" pitchFamily="50" charset="-128"/>
              <a:ea typeface="AR Pゴシック体S" panose="020B0600010101010101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38" y="9125171"/>
            <a:ext cx="1392833" cy="133406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74" y="1268081"/>
            <a:ext cx="2049652" cy="2028264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085" y="1241425"/>
            <a:ext cx="2049652" cy="2028264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40"/>
          <a:stretch/>
        </p:blipFill>
        <p:spPr>
          <a:xfrm>
            <a:off x="2982340" y="1888221"/>
            <a:ext cx="2049652" cy="1382461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40"/>
          <a:stretch/>
        </p:blipFill>
        <p:spPr>
          <a:xfrm>
            <a:off x="4638563" y="1891180"/>
            <a:ext cx="2049652" cy="1382461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40"/>
          <a:stretch/>
        </p:blipFill>
        <p:spPr>
          <a:xfrm>
            <a:off x="6108745" y="1865676"/>
            <a:ext cx="2049652" cy="1382461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11" b="1"/>
          <a:stretch/>
        </p:blipFill>
        <p:spPr>
          <a:xfrm>
            <a:off x="11119577" y="1963711"/>
            <a:ext cx="2367355" cy="1332833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11" b="1"/>
          <a:stretch/>
        </p:blipFill>
        <p:spPr>
          <a:xfrm>
            <a:off x="9742551" y="1963711"/>
            <a:ext cx="2367355" cy="1332833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11" b="1"/>
          <a:stretch/>
        </p:blipFill>
        <p:spPr>
          <a:xfrm>
            <a:off x="8108419" y="1950107"/>
            <a:ext cx="2367355" cy="1332833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11" b="1"/>
          <a:stretch/>
        </p:blipFill>
        <p:spPr>
          <a:xfrm>
            <a:off x="6935397" y="1935049"/>
            <a:ext cx="2367355" cy="1332833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2437298" y="1879207"/>
            <a:ext cx="10960052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8200" dirty="0">
                <a:ln w="88900">
                  <a:solidFill>
                    <a:prstClr val="black"/>
                  </a:solidFill>
                </a:ln>
                <a:solidFill>
                  <a:prstClr val="white"/>
                </a:solidFill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８</a:t>
            </a:r>
            <a:r>
              <a:rPr kumimoji="1" lang="ja-JP" altLang="en-US" sz="8200" b="0" i="0" u="none" strike="noStrike" kern="1200" cap="none" spc="0" normalizeH="0" baseline="0" noProof="0" dirty="0" smtClean="0">
                <a:ln w="88900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  <a:cs typeface="+mn-cs"/>
              </a:rPr>
              <a:t>月</a:t>
            </a:r>
            <a:r>
              <a:rPr kumimoji="1" lang="en-US" altLang="ja-JP" sz="8200" b="0" i="0" u="none" strike="noStrike" kern="1200" cap="none" spc="0" normalizeH="0" baseline="0" noProof="0" dirty="0" smtClean="0">
                <a:ln w="88900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  <a:cs typeface="+mn-cs"/>
              </a:rPr>
              <a:t>20</a:t>
            </a:r>
            <a:r>
              <a:rPr kumimoji="1" lang="ja-JP" altLang="en-US" sz="8200" b="0" i="0" u="none" strike="noStrike" kern="1200" cap="none" spc="0" normalizeH="0" baseline="0" noProof="0" dirty="0" smtClean="0">
                <a:ln w="88900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  <a:cs typeface="+mn-cs"/>
              </a:rPr>
              <a:t>日 ～ </a:t>
            </a:r>
            <a:r>
              <a:rPr lang="ja-JP" altLang="en-US" sz="8200" dirty="0">
                <a:ln w="88900">
                  <a:solidFill>
                    <a:prstClr val="black"/>
                  </a:solidFill>
                </a:ln>
                <a:solidFill>
                  <a:prstClr val="white"/>
                </a:solidFill>
                <a:latin typeface="AR Pゴシック体S" panose="020B0600010101010101" pitchFamily="50" charset="-128"/>
                <a:ea typeface="AR Pゴシック体S" panose="020B0600010101010101" pitchFamily="50" charset="-128"/>
              </a:rPr>
              <a:t>９</a:t>
            </a:r>
            <a:r>
              <a:rPr kumimoji="1" lang="ja-JP" altLang="en-US" sz="8200" b="0" i="0" u="none" strike="noStrike" kern="1200" cap="none" spc="0" normalizeH="0" baseline="0" noProof="0" dirty="0" smtClean="0">
                <a:ln w="88900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  <a:cs typeface="+mn-cs"/>
              </a:rPr>
              <a:t>月</a:t>
            </a:r>
            <a:r>
              <a:rPr kumimoji="1" lang="en-US" altLang="ja-JP" sz="8200" b="0" i="0" u="none" strike="noStrike" kern="1200" cap="none" spc="0" normalizeH="0" baseline="0" noProof="0" dirty="0" smtClean="0">
                <a:ln w="88900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  <a:cs typeface="+mn-cs"/>
              </a:rPr>
              <a:t>20</a:t>
            </a:r>
            <a:r>
              <a:rPr kumimoji="1" lang="ja-JP" altLang="en-US" sz="8200" b="0" i="0" u="none" strike="noStrike" kern="1200" cap="none" spc="0" normalizeH="0" baseline="0" noProof="0" dirty="0" smtClean="0">
                <a:ln w="88900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  <a:cs typeface="+mn-cs"/>
              </a:rPr>
              <a:t>日</a:t>
            </a:r>
            <a:endParaRPr kumimoji="1" lang="ja-JP" altLang="en-US" sz="8200" b="0" i="0" u="none" strike="noStrike" kern="1200" cap="none" spc="0" normalizeH="0" baseline="0" noProof="0" dirty="0">
              <a:ln w="88900">
                <a:solidFill>
                  <a:prstClr val="black"/>
                </a:solidFill>
              </a:ln>
              <a:solidFill>
                <a:prstClr val="white"/>
              </a:solidFill>
              <a:effectLst/>
              <a:uLnTx/>
              <a:uFillTx/>
              <a:latin typeface="AR Pゴシック体S" panose="020B0600010101010101" pitchFamily="50" charset="-128"/>
              <a:ea typeface="AR Pゴシック体S" panose="020B0600010101010101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37298" y="1876499"/>
            <a:ext cx="10960052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238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  <a:cs typeface="+mn-cs"/>
              </a:rPr>
              <a:t>８月</a:t>
            </a:r>
            <a:r>
              <a:rPr kumimoji="1" lang="en-US" altLang="ja-JP" sz="8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  <a:cs typeface="+mn-cs"/>
              </a:rPr>
              <a:t>20</a:t>
            </a:r>
            <a:r>
              <a:rPr kumimoji="1" lang="ja-JP" altLang="en-US" sz="8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  <a:cs typeface="+mn-cs"/>
              </a:rPr>
              <a:t>日 ～ ９月</a:t>
            </a:r>
            <a:r>
              <a:rPr kumimoji="1" lang="en-US" altLang="ja-JP" sz="8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  <a:cs typeface="+mn-cs"/>
              </a:rPr>
              <a:t>20</a:t>
            </a:r>
            <a:r>
              <a:rPr kumimoji="1" lang="ja-JP" altLang="en-US" sz="8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 Pゴシック体S" panose="020B0600010101010101" pitchFamily="50" charset="-128"/>
                <a:ea typeface="AR Pゴシック体S" panose="020B0600010101010101" pitchFamily="50" charset="-128"/>
                <a:cs typeface="+mn-cs"/>
              </a:rPr>
              <a:t>日</a:t>
            </a:r>
            <a:endParaRPr kumimoji="1" lang="ja-JP" altLang="en-US" sz="8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 Pゴシック体S" panose="020B0600010101010101" pitchFamily="50" charset="-128"/>
              <a:ea typeface="AR Pゴシック体S" panose="020B0600010101010101" pitchFamily="50" charset="-128"/>
              <a:cs typeface="+mn-cs"/>
            </a:endParaRPr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57416" y="8998542"/>
            <a:ext cx="1717090" cy="143840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4413" y="1268081"/>
            <a:ext cx="2367355" cy="1980773"/>
          </a:xfrm>
          <a:prstGeom prst="rect">
            <a:avLst/>
          </a:prstGeom>
        </p:spPr>
      </p:pic>
      <p:sp>
        <p:nvSpPr>
          <p:cNvPr id="4" name="上矢印 3"/>
          <p:cNvSpPr/>
          <p:nvPr/>
        </p:nvSpPr>
        <p:spPr>
          <a:xfrm>
            <a:off x="4472609" y="11000729"/>
            <a:ext cx="2215606" cy="4642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67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46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 Pゴシック体S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堀田　善之</dc:creator>
  <cp:lastModifiedBy>富山県</cp:lastModifiedBy>
  <cp:revision>26</cp:revision>
  <cp:lastPrinted>2020-08-07T11:43:11Z</cp:lastPrinted>
  <dcterms:modified xsi:type="dcterms:W3CDTF">2020-08-07T11:44:02Z</dcterms:modified>
</cp:coreProperties>
</file>